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4" r:id="rId7"/>
    <p:sldId id="259" r:id="rId8"/>
    <p:sldId id="262" r:id="rId9"/>
    <p:sldId id="265" r:id="rId10"/>
    <p:sldId id="267" r:id="rId11"/>
    <p:sldId id="260" r:id="rId12"/>
    <p:sldId id="261" r:id="rId13"/>
    <p:sldId id="263" r:id="rId14"/>
    <p:sldId id="268" r:id="rId15"/>
    <p:sldId id="25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47" d="100"/>
          <a:sy n="47" d="100"/>
        </p:scale>
        <p:origin x="4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Point du 12/06/2025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Gaël Mariot</a:t>
            </a:r>
          </a:p>
          <a:p>
            <a:endParaRPr lang="fr-FR" dirty="0"/>
          </a:p>
          <a:p>
            <a:r>
              <a:rPr lang="fr-FR" dirty="0"/>
              <a:t>Temps alloué: 10min/personne</a:t>
            </a:r>
          </a:p>
        </p:txBody>
      </p:sp>
      <p:pic>
        <p:nvPicPr>
          <p:cNvPr id="4" name="Image 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E5A67F8B-157C-7CA5-9171-B8F31B86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812"/>
            <a:ext cx="12192000" cy="65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2358F-7F84-EFB0-28FF-D8C6549E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Commande Aimants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97260-3D9D-739D-1E92-841F2524A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Mail envoyé</a:t>
            </a:r>
          </a:p>
          <a:p>
            <a:r>
              <a:rPr lang="fr-CH" dirty="0"/>
              <a:t>Vu avec Tanguy, il commande aujourd’hui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1321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0EED-1F45-830E-128C-D980633A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Prototype 1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D051CC-5E37-5C90-0045-D3507B43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Objectif :</a:t>
            </a:r>
          </a:p>
          <a:p>
            <a:pPr lvl="1"/>
            <a:r>
              <a:rPr lang="fr-CH" dirty="0"/>
              <a:t>Réaliser une carte en bobine linéaire capable de déplacer mon réseau de </a:t>
            </a:r>
            <a:r>
              <a:rPr lang="fr-CH" dirty="0" err="1"/>
              <a:t>Halbach</a:t>
            </a:r>
            <a:r>
              <a:rPr lang="fr-CH" dirty="0"/>
              <a:t> par PWM</a:t>
            </a:r>
          </a:p>
          <a:p>
            <a:pPr lvl="1"/>
            <a:r>
              <a:rPr lang="fr-FR" dirty="0"/>
              <a:t>Tester les limites de charge du réseau sur mon réseau de </a:t>
            </a:r>
            <a:r>
              <a:rPr lang="fr-FR"/>
              <a:t>Halbach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118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0B7B5-74DC-E7AE-EFF7-C3F09F8F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CED28E-AA9C-759F-9798-FF4192618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FC5241-A7B1-A1B7-EDAC-213214D0A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3E1D78-9F12-A75B-E0C3-C12AB4740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fr-FR" dirty="0"/>
              <a:t>Prévisions pour la </a:t>
            </a:r>
            <a:r>
              <a:rPr lang="fr-FR"/>
              <a:t>semaine à venir</a:t>
            </a: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00479250-2379-2235-A6C8-9F6F30E8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1528868"/>
            <a:ext cx="9875259" cy="51845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D168CE-64F0-0230-50DB-778C7C2B8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209" y="3749414"/>
            <a:ext cx="5723021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 dirty="0"/>
              <a:t>Réaliser les réseaux de </a:t>
            </a:r>
            <a:r>
              <a:rPr lang="fr-FR" sz="2000" dirty="0" err="1"/>
              <a:t>Halbach</a:t>
            </a:r>
            <a:endParaRPr lang="fr-FR" sz="2000" dirty="0"/>
          </a:p>
          <a:p>
            <a:r>
              <a:rPr lang="fr-FR" sz="2000" dirty="0"/>
              <a:t>Tests carte avec réseaux de </a:t>
            </a:r>
            <a:r>
              <a:rPr lang="fr-FR" sz="2000" dirty="0" err="1"/>
              <a:t>Halbach</a:t>
            </a:r>
            <a:endParaRPr lang="fr-FR" sz="2000" dirty="0"/>
          </a:p>
          <a:p>
            <a:r>
              <a:rPr lang="fr-FR" sz="2000" dirty="0"/>
              <a:t>Débuter Prototype 1</a:t>
            </a:r>
          </a:p>
        </p:txBody>
      </p:sp>
    </p:spTree>
    <p:extLst>
      <p:ext uri="{BB962C8B-B14F-4D97-AF65-F5344CB8AC3E}">
        <p14:creationId xmlns:p14="http://schemas.microsoft.com/office/powerpoint/2010/main" val="3144878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896D7A-0685-9468-4928-7404B87D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fr-FR" dirty="0"/>
              <a:t>Réalisations</a:t>
            </a:r>
            <a:br>
              <a:rPr lang="fr-FR" dirty="0"/>
            </a:br>
            <a:r>
              <a:rPr lang="fr-FR" dirty="0"/>
              <a:t>semaine passée</a:t>
            </a:r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82BE0DA8-BA48-CCE4-2F78-67F163C3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1528868"/>
            <a:ext cx="9875259" cy="51845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A76E84-276B-62AF-F7A2-BA19179BB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 dirty="0"/>
              <a:t>(Prononciation </a:t>
            </a:r>
            <a:r>
              <a:rPr lang="fr-FR" sz="2000" dirty="0" err="1"/>
              <a:t>Halbach</a:t>
            </a:r>
            <a:r>
              <a:rPr lang="fr-FR" sz="2000" dirty="0"/>
              <a:t>)</a:t>
            </a:r>
          </a:p>
          <a:p>
            <a:r>
              <a:rPr lang="fr-FR" sz="2000" dirty="0"/>
              <a:t>Tests sur carte </a:t>
            </a:r>
            <a:r>
              <a:rPr lang="fr-FR" sz="2000" dirty="0" err="1"/>
              <a:t>PeMi</a:t>
            </a:r>
            <a:r>
              <a:rPr lang="fr-FR" sz="2000" dirty="0"/>
              <a:t> </a:t>
            </a:r>
            <a:r>
              <a:rPr lang="fr-FR" sz="2000" dirty="0" err="1"/>
              <a:t>Technology</a:t>
            </a:r>
            <a:endParaRPr lang="fr-FR" sz="2000" dirty="0"/>
          </a:p>
          <a:p>
            <a:r>
              <a:rPr lang="fr-FR" sz="2000" dirty="0"/>
              <a:t>Commande des aimants</a:t>
            </a:r>
          </a:p>
        </p:txBody>
      </p:sp>
    </p:spTree>
    <p:extLst>
      <p:ext uri="{BB962C8B-B14F-4D97-AF65-F5344CB8AC3E}">
        <p14:creationId xmlns:p14="http://schemas.microsoft.com/office/powerpoint/2010/main" val="309971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D793F-7B45-10AF-62A0-D718F5A7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Prononciation Halbach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C4716D-00B9-F9B6-EBAA-D69DB1463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7532" cy="4351338"/>
          </a:xfrm>
        </p:spPr>
        <p:txBody>
          <a:bodyPr/>
          <a:lstStyle/>
          <a:p>
            <a:r>
              <a:rPr lang="fr-CH" dirty="0"/>
              <a:t>Klaus </a:t>
            </a:r>
            <a:r>
              <a:rPr lang="fr-CH" dirty="0" err="1"/>
              <a:t>Halbach</a:t>
            </a:r>
            <a:r>
              <a:rPr lang="fr-CH" dirty="0"/>
              <a:t> : Physicien Allemand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3C6E2B-ED72-4330-B95B-570AF3783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557" y="1825625"/>
            <a:ext cx="4630825" cy="45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38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3E6D7-03B2-6834-D4F0-3C413787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Tests </a:t>
            </a:r>
            <a:r>
              <a:rPr lang="fr-CH" dirty="0" err="1"/>
              <a:t>PeMi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08CF3F-4232-5076-C0A0-2650E1056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6807" cy="4351338"/>
          </a:xfrm>
        </p:spPr>
        <p:txBody>
          <a:bodyPr/>
          <a:lstStyle/>
          <a:p>
            <a:r>
              <a:rPr lang="fr-CH" dirty="0"/>
              <a:t>Utilisation de l’alimentation seule</a:t>
            </a:r>
          </a:p>
          <a:p>
            <a:pPr lvl="1"/>
            <a:r>
              <a:rPr lang="fr-CH" dirty="0"/>
              <a:t>Ludique mais difficilement utilisable pour de vrais tests</a:t>
            </a:r>
          </a:p>
          <a:p>
            <a:r>
              <a:rPr lang="fr-CH" dirty="0"/>
              <a:t>Utilisation de carte de contrôle CSH</a:t>
            </a:r>
            <a:endParaRPr lang="fr-FR" dirty="0"/>
          </a:p>
        </p:txBody>
      </p:sp>
      <p:pic>
        <p:nvPicPr>
          <p:cNvPr id="5" name="Image 4" descr="Une image contenant texte, Rectangle, intérieur&#10;&#10;Le contenu généré par l’IA peut être incorrect.">
            <a:extLst>
              <a:ext uri="{FF2B5EF4-FFF2-40B4-BE49-F238E27FC236}">
                <a16:creationId xmlns:a16="http://schemas.microsoft.com/office/drawing/2014/main" id="{EA8853A5-BAB0-F5D1-6DFD-2553A23BF5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394" y="1960561"/>
            <a:ext cx="4351339" cy="4351339"/>
          </a:xfrm>
          <a:prstGeom prst="rect">
            <a:avLst/>
          </a:prstGeom>
        </p:spPr>
      </p:pic>
      <p:pic>
        <p:nvPicPr>
          <p:cNvPr id="7" name="Image 6" descr="Une image contenant texte, circuit, Ingénierie électronique, Composant électronique&#10;&#10;Le contenu généré par l’IA peut être incorrect.">
            <a:extLst>
              <a:ext uri="{FF2B5EF4-FFF2-40B4-BE49-F238E27FC236}">
                <a16:creationId xmlns:a16="http://schemas.microsoft.com/office/drawing/2014/main" id="{978B9219-8CF6-7A4D-43D2-A88D5B62A7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8812" y="3518387"/>
            <a:ext cx="3108723" cy="3108723"/>
          </a:xfrm>
          <a:prstGeom prst="rect">
            <a:avLst/>
          </a:prstGeom>
        </p:spPr>
      </p:pic>
      <p:pic>
        <p:nvPicPr>
          <p:cNvPr id="9" name="Image 8" descr="Une image contenant texte, Ingénierie électronique, Composant de circuit, Appareils électroniques&#10;&#10;Le contenu généré par l’IA peut être incorrect.">
            <a:extLst>
              <a:ext uri="{FF2B5EF4-FFF2-40B4-BE49-F238E27FC236}">
                <a16:creationId xmlns:a16="http://schemas.microsoft.com/office/drawing/2014/main" id="{CCCFE0D3-0E42-B1DE-D5E3-A8A1E2A9D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36507" y="3518388"/>
            <a:ext cx="3019530" cy="30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5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38B5A0-A57E-3EE1-889A-A447D11D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Tests </a:t>
            </a:r>
            <a:r>
              <a:rPr lang="fr-CH" dirty="0" err="1"/>
              <a:t>PeMi</a:t>
            </a:r>
            <a:r>
              <a:rPr lang="fr-CH" dirty="0"/>
              <a:t> - Analyse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27A6C8-F963-61A4-2B79-851DF69CD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6194" cy="4351338"/>
          </a:xfrm>
        </p:spPr>
        <p:txBody>
          <a:bodyPr/>
          <a:lstStyle/>
          <a:p>
            <a:r>
              <a:rPr lang="fr-CH" dirty="0"/>
              <a:t>Pas possible d’avoir deux courants différents sur deux lignes</a:t>
            </a:r>
          </a:p>
          <a:p>
            <a:pPr lvl="1"/>
            <a:r>
              <a:rPr lang="fr-CH" dirty="0"/>
              <a:t>Alimentation méandre 1,2 et 3 connectés au même GND</a:t>
            </a:r>
          </a:p>
          <a:p>
            <a:r>
              <a:rPr lang="fr-FR" dirty="0"/>
              <a:t>Pas de décalage progressif entre les lignes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 descr="Une image contenant texte, Rectangle, intérieur&#10;&#10;Le contenu généré par l’IA peut être incorrect.">
            <a:extLst>
              <a:ext uri="{FF2B5EF4-FFF2-40B4-BE49-F238E27FC236}">
                <a16:creationId xmlns:a16="http://schemas.microsoft.com/office/drawing/2014/main" id="{EB4F1ED9-BCB0-D7AC-C01F-51DCDC4F3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394" y="1960561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5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1C6FD-52E8-9C99-610B-0FFD52EDB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Tests </a:t>
            </a:r>
            <a:r>
              <a:rPr lang="fr-CH" dirty="0" err="1"/>
              <a:t>PeMi</a:t>
            </a:r>
            <a:r>
              <a:rPr lang="fr-CH" dirty="0"/>
              <a:t> – Carte CSH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226720-D8A9-8A8A-B028-D5F1032CE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fr-CH" dirty="0"/>
              <a:t>Contrôleur LPC804</a:t>
            </a:r>
          </a:p>
          <a:p>
            <a:r>
              <a:rPr lang="fr-CH" dirty="0"/>
              <a:t>Contrôleur moteurs DC </a:t>
            </a:r>
            <a:r>
              <a:rPr lang="fr-CH" dirty="0" err="1"/>
              <a:t>bi-directionnels</a:t>
            </a:r>
            <a:endParaRPr lang="fr-CH" dirty="0"/>
          </a:p>
          <a:p>
            <a:pPr lvl="1"/>
            <a:r>
              <a:rPr lang="fr-CH" dirty="0"/>
              <a:t>Modèles différents</a:t>
            </a:r>
          </a:p>
          <a:p>
            <a:pPr lvl="2"/>
            <a:r>
              <a:rPr lang="fr-CH" dirty="0"/>
              <a:t>IC2,IC3 et IC4 : TC78H653FTG</a:t>
            </a:r>
          </a:p>
          <a:p>
            <a:pPr lvl="2"/>
            <a:r>
              <a:rPr lang="fr-CH" dirty="0"/>
              <a:t>IC7, IC5 et IC6 : DRV8213</a:t>
            </a:r>
          </a:p>
          <a:p>
            <a:pPr lvl="2"/>
            <a:r>
              <a:rPr lang="fr-CH" dirty="0"/>
              <a:t>IC10,IC9,IC11 : DRV8212</a:t>
            </a:r>
          </a:p>
          <a:p>
            <a:pPr lvl="1"/>
            <a:r>
              <a:rPr lang="fr-CH" dirty="0"/>
              <a:t>Envoient courant entre jumpers haut et bas</a:t>
            </a:r>
            <a:endParaRPr lang="fr-FR" dirty="0"/>
          </a:p>
        </p:txBody>
      </p:sp>
      <p:pic>
        <p:nvPicPr>
          <p:cNvPr id="7" name="Image 6" descr="Une image contenant texte, circuit, Ingénierie électronique, Composant électronique&#10;&#10;Le contenu généré par l’IA peut être incorrect.">
            <a:extLst>
              <a:ext uri="{FF2B5EF4-FFF2-40B4-BE49-F238E27FC236}">
                <a16:creationId xmlns:a16="http://schemas.microsoft.com/office/drawing/2014/main" id="{93287E05-2A66-B3AB-87EB-2AF24D118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40994" y="1283215"/>
            <a:ext cx="5436158" cy="543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80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71C5C2-6F52-E8A2-1A2F-87846EAA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Tests </a:t>
            </a:r>
            <a:r>
              <a:rPr lang="fr-CH" dirty="0" err="1"/>
              <a:t>PeMi</a:t>
            </a:r>
            <a:r>
              <a:rPr lang="fr-CH" dirty="0"/>
              <a:t> – Aimants utilisés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90FA3E-FE5C-8116-1415-11D29D3F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/>
              <a:t>Aimant «rond»</a:t>
            </a:r>
          </a:p>
          <a:p>
            <a:pPr lvl="1"/>
            <a:r>
              <a:rPr lang="fr-CH" dirty="0"/>
              <a:t>Dimensions: 12Øx2mm</a:t>
            </a:r>
          </a:p>
          <a:p>
            <a:pPr lvl="1"/>
            <a:r>
              <a:rPr lang="fr-CH" dirty="0"/>
              <a:t>Masse 1.72g</a:t>
            </a:r>
          </a:p>
          <a:p>
            <a:pPr lvl="1"/>
            <a:r>
              <a:rPr lang="fr-CH" dirty="0"/>
              <a:t>Champ magnétique : 1.32-1,37T</a:t>
            </a:r>
          </a:p>
          <a:p>
            <a:r>
              <a:rPr lang="fr-CH" dirty="0"/>
              <a:t>Aimant «fin»</a:t>
            </a:r>
          </a:p>
          <a:p>
            <a:pPr lvl="1"/>
            <a:r>
              <a:rPr lang="fr-CH" dirty="0"/>
              <a:t>Dimension : 5x5x1mm</a:t>
            </a:r>
          </a:p>
          <a:p>
            <a:pPr lvl="1"/>
            <a:r>
              <a:rPr lang="fr-CH" dirty="0"/>
              <a:t>Masse : 0.19g</a:t>
            </a:r>
          </a:p>
          <a:p>
            <a:pPr lvl="1"/>
            <a:r>
              <a:rPr lang="fr-CH" dirty="0"/>
              <a:t>Champ magnétique : 1.32-1.36T</a:t>
            </a:r>
          </a:p>
          <a:p>
            <a:r>
              <a:rPr lang="fr-CH" dirty="0"/>
              <a:t>Aimant «épais»</a:t>
            </a:r>
          </a:p>
          <a:p>
            <a:pPr lvl="1"/>
            <a:r>
              <a:rPr lang="fr-CH" dirty="0"/>
              <a:t>Dimension : 5x5x5mm</a:t>
            </a:r>
          </a:p>
          <a:p>
            <a:pPr lvl="1"/>
            <a:r>
              <a:rPr lang="fr-CH" dirty="0"/>
              <a:t>Masse : 0.95g</a:t>
            </a:r>
          </a:p>
          <a:p>
            <a:pPr lvl="1"/>
            <a:r>
              <a:rPr lang="fr-CH" dirty="0"/>
              <a:t>Champ magnétique : 1.29-1.32T</a:t>
            </a:r>
          </a:p>
          <a:p>
            <a:pPr lvl="1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55C2532A-3403-CC75-5883-4374F301B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6049" y="4326272"/>
            <a:ext cx="2667702" cy="2347578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F6E35E0A-A054-C790-B99D-A249D26FE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799" y="2986423"/>
            <a:ext cx="2667702" cy="120491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14444E9D-84C4-0EAA-4BD4-A06C6825A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6049" y="1556086"/>
            <a:ext cx="229952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3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2B661-7592-AB28-1308-7C2410C2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Tests </a:t>
            </a:r>
            <a:r>
              <a:rPr lang="fr-CH" dirty="0" err="1"/>
              <a:t>PeMi</a:t>
            </a:r>
            <a:endParaRPr lang="fr-FR" dirty="0"/>
          </a:p>
        </p:txBody>
      </p:sp>
      <p:pic>
        <p:nvPicPr>
          <p:cNvPr id="4" name="WhatsApp Vidéo 2025-06-02 à 15.19.17_06e9849a">
            <a:hlinkClick r:id="" action="ppaction://media"/>
            <a:extLst>
              <a:ext uri="{FF2B5EF4-FFF2-40B4-BE49-F238E27FC236}">
                <a16:creationId xmlns:a16="http://schemas.microsoft.com/office/drawing/2014/main" id="{9B4F6BD0-F5E2-AB52-002E-50DC4339BA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26624" b="35209"/>
          <a:stretch>
            <a:fillRect/>
          </a:stretch>
        </p:blipFill>
        <p:spPr>
          <a:xfrm>
            <a:off x="7908915" y="208801"/>
            <a:ext cx="4170417" cy="3094674"/>
          </a:xfr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A0346A7-4003-88FB-85AC-77727F72AC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436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Aimants seuls : Pas de mouvement</a:t>
            </a:r>
          </a:p>
          <a:p>
            <a:r>
              <a:rPr lang="fr-CH" dirty="0"/>
              <a:t>Aimants fins alternés 2x2</a:t>
            </a:r>
          </a:p>
          <a:p>
            <a:r>
              <a:rPr lang="fr-CH" dirty="0"/>
              <a:t>Aimants fins alternés 3x3</a:t>
            </a:r>
          </a:p>
          <a:p>
            <a:r>
              <a:rPr lang="fr-FR" dirty="0"/>
              <a:t>Aimants épais alternées 3x3</a:t>
            </a:r>
          </a:p>
        </p:txBody>
      </p:sp>
      <p:pic>
        <p:nvPicPr>
          <p:cNvPr id="7" name="WhatsApp Vidéo 2025-06-02 à 15.36.55_d7bc36dd">
            <a:hlinkClick r:id="" action="ppaction://media"/>
            <a:extLst>
              <a:ext uri="{FF2B5EF4-FFF2-40B4-BE49-F238E27FC236}">
                <a16:creationId xmlns:a16="http://schemas.microsoft.com/office/drawing/2014/main" id="{82ED7D05-19F2-8F45-49F8-7FAEFF27D69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27132" b="34441"/>
          <a:stretch>
            <a:fillRect/>
          </a:stretch>
        </p:blipFill>
        <p:spPr>
          <a:xfrm>
            <a:off x="7908915" y="3554526"/>
            <a:ext cx="4170416" cy="2873838"/>
          </a:xfrm>
          <a:prstGeom prst="rect">
            <a:avLst/>
          </a:prstGeom>
        </p:spPr>
      </p:pic>
      <p:pic>
        <p:nvPicPr>
          <p:cNvPr id="8" name="WhatsApp Vidéo 2025-06-02 à 15.38.27_07adbe05">
            <a:hlinkClick r:id="" action="ppaction://media"/>
            <a:extLst>
              <a:ext uri="{FF2B5EF4-FFF2-40B4-BE49-F238E27FC236}">
                <a16:creationId xmlns:a16="http://schemas.microsoft.com/office/drawing/2014/main" id="{1AC482A0-1FB0-3597-4929-E121FA6DDF3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 t="40054" b="17249"/>
          <a:stretch>
            <a:fillRect/>
          </a:stretch>
        </p:blipFill>
        <p:spPr>
          <a:xfrm>
            <a:off x="3694149" y="3827123"/>
            <a:ext cx="3824287" cy="29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4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6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7F3AF-A67A-5844-16A0-BDB8DE06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Tests </a:t>
            </a:r>
            <a:r>
              <a:rPr lang="fr-CH" dirty="0" err="1"/>
              <a:t>PeMi</a:t>
            </a:r>
            <a:r>
              <a:rPr lang="fr-CH" dirty="0"/>
              <a:t> - Conclusions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E8B38C-8502-7C53-2449-377F361DB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87531" cy="4351338"/>
          </a:xfrm>
        </p:spPr>
        <p:txBody>
          <a:bodyPr>
            <a:normAutofit fontScale="92500" lnSpcReduction="10000"/>
          </a:bodyPr>
          <a:lstStyle/>
          <a:p>
            <a:r>
              <a:rPr lang="fr-CH" dirty="0"/>
              <a:t>Trouver un compromis entre force et poids</a:t>
            </a:r>
          </a:p>
          <a:p>
            <a:r>
              <a:rPr lang="fr-CH" dirty="0"/>
              <a:t>Mouvement légèrement saccadé</a:t>
            </a:r>
          </a:p>
          <a:p>
            <a:pPr lvl="1"/>
            <a:r>
              <a:rPr lang="fr-CH" dirty="0"/>
              <a:t>Utilisation de PWM pour moduler ?</a:t>
            </a:r>
          </a:p>
          <a:p>
            <a:r>
              <a:rPr lang="fr-CH" dirty="0"/>
              <a:t>Utiliser un réseau de </a:t>
            </a:r>
            <a:r>
              <a:rPr lang="fr-CH" dirty="0" err="1"/>
              <a:t>Halbach</a:t>
            </a:r>
            <a:endParaRPr lang="fr-CH" dirty="0"/>
          </a:p>
          <a:p>
            <a:pPr lvl="1"/>
            <a:r>
              <a:rPr lang="fr-CH" dirty="0"/>
              <a:t>Pas assez de force appliquée sur un aimant</a:t>
            </a:r>
          </a:p>
          <a:p>
            <a:pPr lvl="1"/>
            <a:r>
              <a:rPr lang="fr-CH" dirty="0"/>
              <a:t>Aimants alternés requiert trop de courant (&gt;2A)</a:t>
            </a:r>
          </a:p>
          <a:p>
            <a:r>
              <a:rPr lang="fr-FR" dirty="0"/>
              <a:t>Espacements : </a:t>
            </a:r>
          </a:p>
          <a:p>
            <a:pPr lvl="1"/>
            <a:r>
              <a:rPr lang="fr-FR" dirty="0"/>
              <a:t>1x Diagonale pour même alimentation</a:t>
            </a:r>
          </a:p>
          <a:p>
            <a:r>
              <a:rPr lang="fr-FR" dirty="0"/>
              <a:t>1 Contrôleur par « bloc » de bobines linéaire</a:t>
            </a:r>
          </a:p>
          <a:p>
            <a:pPr lvl="1"/>
            <a:r>
              <a:rPr lang="fr-FR" dirty="0"/>
              <a:t>6 IO axe horizontal</a:t>
            </a:r>
          </a:p>
          <a:p>
            <a:pPr lvl="1"/>
            <a:r>
              <a:rPr lang="fr-FR" dirty="0"/>
              <a:t>6 IO axe vertical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Rectangle, mur, intérieur, prise&#10;&#10;Le contenu généré par l’IA peut être incorrect.">
            <a:extLst>
              <a:ext uri="{FF2B5EF4-FFF2-40B4-BE49-F238E27FC236}">
                <a16:creationId xmlns:a16="http://schemas.microsoft.com/office/drawing/2014/main" id="{72AC7912-36FC-5514-3962-74958AFD3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7" t="43077" r="30889" b="31721"/>
          <a:stretch>
            <a:fillRect/>
          </a:stretch>
        </p:blipFill>
        <p:spPr>
          <a:xfrm>
            <a:off x="8096250" y="2364419"/>
            <a:ext cx="3654376" cy="365437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C127ABB-28F5-FFA3-07DD-3CAAC8C19D1C}"/>
              </a:ext>
            </a:extLst>
          </p:cNvPr>
          <p:cNvSpPr txBox="1"/>
          <p:nvPr/>
        </p:nvSpPr>
        <p:spPr>
          <a:xfrm>
            <a:off x="9531582" y="2616371"/>
            <a:ext cx="783710" cy="78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041906-DFCC-D9FB-D4A9-624250092C41}"/>
              </a:ext>
            </a:extLst>
          </p:cNvPr>
          <p:cNvSpPr txBox="1"/>
          <p:nvPr/>
        </p:nvSpPr>
        <p:spPr>
          <a:xfrm>
            <a:off x="9531580" y="3649243"/>
            <a:ext cx="783710" cy="78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2DEC96B-3649-0CAA-5DA1-A72AEFD70683}"/>
              </a:ext>
            </a:extLst>
          </p:cNvPr>
          <p:cNvSpPr txBox="1"/>
          <p:nvPr/>
        </p:nvSpPr>
        <p:spPr>
          <a:xfrm>
            <a:off x="9416526" y="4834019"/>
            <a:ext cx="783710" cy="78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EE15675-8685-DDEB-62A4-AC3C4C461C53}"/>
              </a:ext>
            </a:extLst>
          </p:cNvPr>
          <p:cNvSpPr txBox="1"/>
          <p:nvPr/>
        </p:nvSpPr>
        <p:spPr>
          <a:xfrm>
            <a:off x="8348863" y="3649243"/>
            <a:ext cx="783710" cy="78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1AE62D8-B6EE-A0E5-B152-5F39D68A6BEF}"/>
              </a:ext>
            </a:extLst>
          </p:cNvPr>
          <p:cNvSpPr txBox="1"/>
          <p:nvPr/>
        </p:nvSpPr>
        <p:spPr>
          <a:xfrm>
            <a:off x="10714297" y="3801147"/>
            <a:ext cx="783710" cy="78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3DFA54F-D214-0D07-2CDF-F7EC284DC3EB}"/>
              </a:ext>
            </a:extLst>
          </p:cNvPr>
          <p:cNvSpPr txBox="1"/>
          <p:nvPr/>
        </p:nvSpPr>
        <p:spPr>
          <a:xfrm>
            <a:off x="10122939" y="3208760"/>
            <a:ext cx="783710" cy="78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rgbClr val="0070C0"/>
                </a:solidFill>
              </a:rPr>
              <a:t>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AE983E9-6922-34C8-553D-8317F269A774}"/>
              </a:ext>
            </a:extLst>
          </p:cNvPr>
          <p:cNvSpPr txBox="1"/>
          <p:nvPr/>
        </p:nvSpPr>
        <p:spPr>
          <a:xfrm>
            <a:off x="10110259" y="4325016"/>
            <a:ext cx="783710" cy="78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rgbClr val="0070C0"/>
                </a:solidFill>
              </a:rPr>
              <a:t>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7034A83-4E9D-552F-3A7A-2B9A89224C23}"/>
              </a:ext>
            </a:extLst>
          </p:cNvPr>
          <p:cNvSpPr txBox="1"/>
          <p:nvPr/>
        </p:nvSpPr>
        <p:spPr>
          <a:xfrm>
            <a:off x="8927543" y="4300903"/>
            <a:ext cx="783710" cy="78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rgbClr val="0070C0"/>
                </a:solidFill>
              </a:rPr>
              <a:t>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008ADF8-8C25-4205-0DBC-AE5DE0848129}"/>
              </a:ext>
            </a:extLst>
          </p:cNvPr>
          <p:cNvSpPr txBox="1"/>
          <p:nvPr/>
        </p:nvSpPr>
        <p:spPr>
          <a:xfrm>
            <a:off x="9024670" y="3116127"/>
            <a:ext cx="783710" cy="78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rgbClr val="0070C0"/>
                </a:solidFill>
              </a:rPr>
              <a:t>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29546BA-B9AF-4C56-9741-D0334A43D838}"/>
              </a:ext>
            </a:extLst>
          </p:cNvPr>
          <p:cNvCxnSpPr/>
          <p:nvPr/>
        </p:nvCxnSpPr>
        <p:spPr>
          <a:xfrm>
            <a:off x="11084469" y="1562836"/>
            <a:ext cx="0" cy="485369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B4DD83AD-4CFA-7467-86F9-445EFC5EA409}"/>
              </a:ext>
            </a:extLst>
          </p:cNvPr>
          <p:cNvCxnSpPr/>
          <p:nvPr/>
        </p:nvCxnSpPr>
        <p:spPr>
          <a:xfrm>
            <a:off x="10714297" y="1470203"/>
            <a:ext cx="0" cy="4853690"/>
          </a:xfrm>
          <a:prstGeom prst="line">
            <a:avLst/>
          </a:prstGeom>
          <a:ln w="762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77A8C382-43EA-375B-12F4-3E188EBEDE83}"/>
              </a:ext>
            </a:extLst>
          </p:cNvPr>
          <p:cNvCxnSpPr/>
          <p:nvPr/>
        </p:nvCxnSpPr>
        <p:spPr>
          <a:xfrm>
            <a:off x="10311440" y="1470203"/>
            <a:ext cx="0" cy="4853690"/>
          </a:xfrm>
          <a:prstGeom prst="line">
            <a:avLst/>
          </a:prstGeom>
          <a:ln w="762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01D72BB-8933-6B6F-36ED-786E46A7C531}"/>
              </a:ext>
            </a:extLst>
          </p:cNvPr>
          <p:cNvCxnSpPr/>
          <p:nvPr/>
        </p:nvCxnSpPr>
        <p:spPr>
          <a:xfrm>
            <a:off x="9924496" y="1470203"/>
            <a:ext cx="0" cy="485369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151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7FDE7040DBBB4896CAC5022CAA0E35" ma:contentTypeVersion="12" ma:contentTypeDescription="Crée un document." ma:contentTypeScope="" ma:versionID="ddfec7880a8692a7bb79b5c86f316076">
  <xsd:schema xmlns:xsd="http://www.w3.org/2001/XMLSchema" xmlns:xs="http://www.w3.org/2001/XMLSchema" xmlns:p="http://schemas.microsoft.com/office/2006/metadata/properties" xmlns:ns2="77c52f78-f7c5-4c20-9230-f5843b246435" xmlns:ns3="f7e88b6a-b6d9-48b6-b95d-f0391987068e" targetNamespace="http://schemas.microsoft.com/office/2006/metadata/properties" ma:root="true" ma:fieldsID="7e9daaf6c5ef931ba8fb987a42390cee" ns2:_="" ns3:_="">
    <xsd:import namespace="77c52f78-f7c5-4c20-9230-f5843b246435"/>
    <xsd:import namespace="f7e88b6a-b6d9-48b6-b95d-f039198706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c52f78-f7c5-4c20-9230-f5843b2464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e88b6a-b6d9-48b6-b95d-f0391987068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04e0c7b-8f23-4ee6-8dc0-1be1d6272801}" ma:internalName="TaxCatchAll" ma:showField="CatchAllData" ma:web="f7e88b6a-b6d9-48b6-b95d-f039198706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e88b6a-b6d9-48b6-b95d-f0391987068e" xsi:nil="true"/>
    <lcf76f155ced4ddcb4097134ff3c332f xmlns="77c52f78-f7c5-4c20-9230-f5843b24643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2FA7FBE-9EE2-48F0-8EBA-1B7796DBD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c52f78-f7c5-4c20-9230-f5843b246435"/>
    <ds:schemaRef ds:uri="f7e88b6a-b6d9-48b6-b95d-f039198706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B830FA-9008-4180-914B-7640B087CC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7FB631-B426-4989-A813-BD886F1A074A}">
  <ds:schemaRefs>
    <ds:schemaRef ds:uri="http://schemas.microsoft.com/office/2006/metadata/properties"/>
    <ds:schemaRef ds:uri="http://schemas.microsoft.com/office/infopath/2007/PartnerControls"/>
    <ds:schemaRef ds:uri="f7e88b6a-b6d9-48b6-b95d-f0391987068e"/>
    <ds:schemaRef ds:uri="77c52f78-f7c5-4c20-9230-f5843b24643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327</Words>
  <Application>Microsoft Office PowerPoint</Application>
  <PresentationFormat>Grand écran</PresentationFormat>
  <Paragraphs>76</Paragraphs>
  <Slides>12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Thème Office</vt:lpstr>
      <vt:lpstr>Point du 12/06/2025</vt:lpstr>
      <vt:lpstr>Réalisations semaine passée</vt:lpstr>
      <vt:lpstr>Prononciation Halbach</vt:lpstr>
      <vt:lpstr>Tests PeMi</vt:lpstr>
      <vt:lpstr>Tests PeMi - Analyse</vt:lpstr>
      <vt:lpstr>Tests PeMi – Carte CSH</vt:lpstr>
      <vt:lpstr>Tests PeMi – Aimants utilisés</vt:lpstr>
      <vt:lpstr>Tests PeMi</vt:lpstr>
      <vt:lpstr>Tests PeMi - Conclusions</vt:lpstr>
      <vt:lpstr>Commande Aimants</vt:lpstr>
      <vt:lpstr>Prototype 1</vt:lpstr>
      <vt:lpstr>Prévisions pour la semaine à venir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Mariot Gaël</cp:lastModifiedBy>
  <cp:revision>38</cp:revision>
  <dcterms:created xsi:type="dcterms:W3CDTF">2025-02-23T11:28:56Z</dcterms:created>
  <dcterms:modified xsi:type="dcterms:W3CDTF">2025-06-12T13:01:49Z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0x0101005B7FDE7040DBBB4896CAC5022CAA0E35</vt:lpwstr>
  </property>
  <property fmtid="{D5CDD505-2E9C-101B-9397-08002B2CF9AE}" pid="3" name="MediaServiceImageTags">
    <vt:lpwstr/>
  </property>
</Properties>
</file>